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42" r:id="rId63"/>
    <p:sldId id="343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6301"/>
  </p:normalViewPr>
  <p:slideViewPr>
    <p:cSldViewPr snapToGrid="0">
      <p:cViewPr varScale="1">
        <p:scale>
          <a:sx n="123" d="100"/>
          <a:sy n="123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58119"/>
            <a:ext cx="10515600" cy="1325563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E7B6C-984D-8569-D24F-4EFACF2D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Dia 22 – keynote</a:t>
            </a:r>
            <a:br>
              <a:rPr lang="en-BR" dirty="0"/>
            </a:b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940E5-31BD-ECD6-8B68-0DB9B6BD0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F57449-F00C-64C1-7FDE-5A0C13B72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04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3BF6E-66E3-D1AE-D318-BE2DA599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8F30D-D196-53A6-B378-BEAE6FC7A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6C50BA-53BD-4172-49D8-91B93C522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607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90D67-E0F5-E0EB-9635-3C9F5AA36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8BF33-E3B2-1CF3-1AC4-AD2EC6471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E01B6-3FF2-8A98-266A-8AA5EF09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64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FB58F-39F9-6CCD-0344-9F2E7157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61705-2E44-B6A8-8EAB-899A9A372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30B453-1861-68A3-8D23-9B2235792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33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CB4D6-7812-9311-DE93-469E052A4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9B0D5-9F37-2A53-80C7-A7376AEE7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DE750-F924-FB5E-C500-4264A4BA9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44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4D7A8-9886-4E93-8927-64883E7A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473C6-4D97-C931-D48B-ECD486FC9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7797A0-5398-8695-1711-72D0F68F0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30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F7416-39F5-5CD4-C259-4E2D7195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FC2BF-914E-C627-FB5B-B08C349D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2F1B08-9BC9-EC55-0C0E-5A1E7589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0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6C0C5-C0F5-DD50-B610-85B779736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83077-B959-CD09-3027-625697EA2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B0AB67-AC9B-2D75-BC0F-FD98CECC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684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1C22B-FCF7-B833-07E9-71320E2A9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278D0-2512-6B75-C614-92A65236F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CD9A93-5545-FFDB-4196-B14F11E63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19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CC123-20B0-A806-5511-26CFC6DE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8CA78-FD3E-2F50-E7BE-E843F8E30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3D646B-DB98-E621-44F0-B4D8F63CF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3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65D85-6EF5-B10C-F639-A8B59A2F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2236A-FC07-543A-6072-3DF2FAEFA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2BF75F-83C9-F49C-5C7F-477B32AEE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3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A504A-3B75-3980-A2AB-27E28D99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5EC30-1FD2-0636-87A1-6B7E6C700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Oncology screening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111087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7DCC-5DAA-5FC7-5767-2BE17F4CF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E9469-8D58-2483-6989-4A09E81DD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09EDD9-75C1-FD9B-F29B-8688267B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28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7C888-E44B-E1EF-E7C6-7E5D0255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45B23-6700-4DD0-5E78-72E2796BC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02191A-E43B-CD92-94E6-8E5019CF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173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11E3-587F-6C5A-7BC2-FFFB2DEAE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40C6E-06A2-F400-3536-ED4D79C95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1F2160-78E4-3885-A447-33B9C738D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1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E1BC-CA46-27DB-50F7-C976C925F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0B85B-70F8-28CB-BE9A-FDF6EDD9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85DE91-F6B1-24AB-42A5-A56FD88C1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49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7980B-B712-24FF-47ED-4E0C6827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E4DB5-283F-7D78-270E-ABB9C3653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CB769-FB82-E106-8835-736C049C3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37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4CD2-5F98-BD7E-628B-7D9C0E41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268E4-9DCB-0E3C-DC34-0EEDE8D780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761CC-C2B9-F102-7720-382FF4A1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64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75C0-9773-A37E-D1CF-D00F1AE0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0B7B0-A462-A865-AA6C-36065D562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CA3E3-5A49-E515-B021-8C1423F1B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93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06BD-19C6-A6B2-3830-61EA6AD34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7125D-B5D6-D29A-6E31-A6E65B0E3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5F4F1D-3BE1-898B-8643-211AEFF11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7AC2DA-F6F4-ED18-5CF1-5AACE1ED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14801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13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069A3-ED7F-E1CB-B9FD-0C733691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B9C08-57B9-88A5-C8BC-C293ACCDA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990B1F-BEB4-5C54-7DDF-E660DB36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73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69AD1-84FF-1542-14D4-5D46B46FC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6EC5A-A4C0-C4FF-BD62-35A542888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10A5C-2497-4D83-A942-0724A5654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246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B6F9F-8FE2-0ED4-BF77-5AFBD5F6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h.</a:t>
            </a:r>
            <a:r>
              <a:rPr lang="en-US" dirty="0"/>
              <a:t>Z</a:t>
            </a:r>
            <a:r>
              <a:rPr lang="en-BR" dirty="0"/>
              <a:t>ycinki - poland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066AB-5794-61C4-A7A2-BE1DE9205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20CD6-7C16-FEBE-523A-E7D37490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820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1CB8-442A-9899-A3BB-17D115682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CCF9-D945-8C24-D20E-14B635F0A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BBEB7-3116-53E5-62E8-DC10AB158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5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F79CA-EE10-012A-1D88-4CE6FDBBC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B5EDD-FE3D-4ACC-AC5F-C3958E9D0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E6B4D-D8DD-A013-2EAF-2FF8F439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62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774D-F458-662F-9CF8-C50EE89CC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C0E23-C9F3-72E5-E222-448CA419F4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D29CB-2B71-41DF-31DE-885F17E60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51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AA521-4B83-09CF-E636-CEE6A75B8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E58FA-1FBA-71E0-BF5F-49F9E2BB3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F1EB5-7F30-E05B-E0DD-CEBC6AFDF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76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A8D8-BBE9-5E15-2056-8BB284AD8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70817-4A68-03C4-191E-82B4A3567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D664C9-4C16-ECC3-16EF-3B4F7177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29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1716-CD6C-BC41-0055-B7003F17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BBDA0-20F2-8DDA-C346-1C678D983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AC0B2-8C87-15E0-3489-1E747149A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92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4829-4ED7-FC1E-51B8-23B27C8F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CA407-254E-22FA-D140-0B2DC7C59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0496A5-BA18-9492-55A4-04DCC61C1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193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E7FEC-1C18-D23C-2C9E-C9765401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BA52F-3F38-60F8-0EE1-04646DA8FD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B25D7-67F1-80E1-7539-F65587F34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49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B935-A725-163B-DA39-DCDDCAD9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DFD8F-048E-FB58-DF87-D4A79126C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A04571-18A0-9DAF-8AB2-6BFD4EB26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13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24A91-1747-39EC-C385-37E9A3CE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7B313-95A7-8806-2A6D-046DB95C3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A07A3-4E79-ECC3-71C2-BBD96552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9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07575-1C4A-155C-EABC-D41EC55C7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E8937D-D852-8F6D-4DB1-B66D93FAC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D254E-B6EC-8093-7B26-B85A4C3DF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98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F223A-7461-57E8-9EE1-C0E0FA65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435D-BE60-9A3A-8882-A128224E2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78E5F-910F-BA65-C626-01F138F0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75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C825-8556-7A7A-AD72-A785B61D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4D2B4-C96A-C546-32E8-EFA49C916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444DED-2971-1501-76FE-4AB95880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336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2736C-3AF6-6CAC-E2C8-AAE7D8CB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77818-097D-89FC-1BF2-D8727C0E8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1F34EE-7302-C096-39AA-93663965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73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F54FE-2210-2D1F-DEC9-D896E22B4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7642B-82BE-5630-A593-16AAA2FFA4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56D70-300F-D265-FCAF-AADD1C497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185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FDB3-28D5-AF20-F161-0BCFA0EA6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3D9D6-2D0D-8CB5-3C79-4B60A584B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D6FF5-18E6-6C98-EBE4-C090558DA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469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6889A-EEE5-3225-AF4D-951B553F0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50F06-BAFE-3F14-18CE-E33AB9B9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B0DB77-2655-4C3C-623D-571A51416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766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8AEE-F59F-F40E-F35F-23CF9115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AF882-6A38-F670-FB26-629A40319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34B1B-7C59-A009-4F14-691671BF7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965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6C70E-502B-6474-D522-A18BC68C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D9493-8FDF-C9A6-FA7B-EC6D06DAB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5EBEFA-FFB7-54D8-446C-67D9A9BC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27789"/>
            <a:ext cx="7772400" cy="420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28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139E1-2B01-36BA-12CC-C52DE77DC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E26FE-CE3E-4AB7-7BE4-32D06B41E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EE065-4D71-7A2A-350F-73AE864DF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6142"/>
            <a:ext cx="7772400" cy="428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348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60E3A-E525-222F-A479-C0191A522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B2A50-16F1-5551-6FE6-24AB72D6F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5D119-A038-1EC1-1B6B-36E2FC4B4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8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675AF-C8F0-B0CB-E8D5-19AE95667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49B18-806E-8EA5-02D7-DEFFC6829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36D2A4-AA24-1792-F5A8-6DCAEBAE6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840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DAE42-8F1A-C184-348A-A81101A27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2D993-D15D-8475-D641-2641F6045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07A10-9C00-60DF-4A96-F9DF6446A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53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15F8-3EF8-31BC-7549-E253004A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A8B83-2648-78BF-4241-D9D387AEE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590D1-83AC-2704-9716-B69FF31B3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94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B1506-F4FD-FC71-F7C0-5D4C5390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CF5E8-0F3D-42D8-70C0-AA7DE06A4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2E0D3-E559-7B3E-286E-C96AE26CB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293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BC4C4-2BE3-457A-364A-1B5B813EF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96985-0565-08CE-64A4-6C7556D04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396C91-7F73-E732-A22D-F0E5609C6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00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34B9-88AC-FE2B-A1A1-0A177735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AC5B0-913C-C6ED-41AE-D8DF0F22C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29BB1-B062-89A1-BE80-0487B65F7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36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B8F5C-941D-4993-9A09-ECCA6A10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96A9A-3595-E0C2-DCEB-4997E6F88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91629F-DBDD-2FB3-21C7-263C19B7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5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C5DB-C967-0D06-5089-03E84B631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282FC-C5B7-C5A5-20D0-A9AF0C8DD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93CEBB-D2C6-3517-C8F1-D081E87A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71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7DC2-DD63-FACC-9CEC-7250678DD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FCFB1-B0A8-075E-B225-CB15D0C08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AD1995-71A3-E795-1309-8E59F0939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728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B260-E3AF-2924-3259-B0ED11602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AC3A1-1096-42F8-B8D4-242D53BD4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0253A8-6D56-C5D7-9011-771D59C26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846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D4525-0198-2B0E-CE69-05C5EEDD5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43A7B-F75B-3C2C-41A0-2D114317F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A6BB5-3310-AEE3-23C0-8D1D54098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04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3914C-5BD1-08DC-FF87-75C0EB597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31E85-0AD6-34FC-0A7B-246CBE7B5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9A842-F32F-C576-6B6D-75C6D558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507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CF6D-4B53-5B5E-2FDC-4A55C504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E7317-07BC-1EBB-01CD-4221DCF56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7EBEE9-A23C-D8C8-3604-3ECFC1B47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8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B9DE-30A2-6A9A-2E62-1BF2DB6E4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94AC2-E211-E935-05EC-6EFD5BCA9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B0638-C658-A22D-6D4D-EFC70D0FC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38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C38E7-2989-8FEA-47D8-6EA2C62FF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6C0E0-734A-5A1E-4FEF-836EB272C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73AA9-4C78-CF76-DA4D-4B894AC3E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934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0954-0470-1737-82A3-C005790A8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3E698-7D3A-4DF4-6762-81CCE464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750E2-1528-8830-C92A-07EB46D93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0160"/>
            <a:ext cx="777240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6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852C-6FDD-4102-6D6E-485B17EE9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1CA0D-1A25-6724-2DE4-D812AF83F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DDC49C-FCA1-FBA2-8230-A421C0E2A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27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63445-EC78-76E6-1131-825A1C53C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2A9DE-95E1-6A66-9735-E6BC7495B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764412-F814-213D-E2F5-692B3EDAB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2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04A62-2EE6-B57D-BC1D-340311CBE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8E697-1A14-EF62-A611-9C6ABBA0F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5A7D44-D4B7-EF1D-F723-8920397E9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4740"/>
            <a:ext cx="7772400" cy="430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682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</Words>
  <Application>Microsoft Macintosh PowerPoint</Application>
  <PresentationFormat>Widescreen</PresentationFormat>
  <Paragraphs>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Aptos</vt:lpstr>
      <vt:lpstr>Aptos Display</vt:lpstr>
      <vt:lpstr>Arial</vt:lpstr>
      <vt:lpstr>Office Theme</vt:lpstr>
      <vt:lpstr>Dia 22 – keynote </vt:lpstr>
      <vt:lpstr>PowerPoint Presentation</vt:lpstr>
      <vt:lpstr>h.Zycinki - poland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 22 – keynote </dc:title>
  <dc:creator>Beatriz de Faria Leao</dc:creator>
  <cp:lastModifiedBy>Beatriz de Faria Leao</cp:lastModifiedBy>
  <cp:revision>1</cp:revision>
  <dcterms:created xsi:type="dcterms:W3CDTF">2023-06-23T13:23:26Z</dcterms:created>
  <dcterms:modified xsi:type="dcterms:W3CDTF">2023-06-23T13:23:44Z</dcterms:modified>
</cp:coreProperties>
</file>